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94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EEDCD-CFBE-42B9-ABCE-A1E64EC54336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48375-6086-4B38-85C6-9AF9661BF57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EE733-B453-4168-894D-4A6754F82316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48375-6086-4B38-85C6-9AF9661BF57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FCD99-241B-4A25-ACC7-7DD1517A698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48375-6086-4B38-85C6-9AF9661BF57F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6E522-9E2C-4549-B140-AF43F2156771}" type="datetimeFigureOut">
              <a:rPr lang="en-US" smtClean="0"/>
              <a:pPr/>
              <a:t>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A94F7-86CA-4AF5-9F43-92557174D7C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images.google.co.uk/imgres?imgurl=http://s3.amazonaws.com/SpotJots/Jots/fooding.1207983256000.hamburger.jpg&amp;imgrefurl=http://www.americanidol.com/myidol/blogs/view/?un=44oberman&amp;eid=261052&amp;usg=__yOx8JMrrJ9PbmgAhCeU_SEZe-6w=&amp;h=863&amp;w=1040&amp;sz=37&amp;hl=en&amp;start=1&amp;sig2=kYgM3-dZ_3FBZ4UBzYga_A&amp;um=1&amp;tbnid=1JLVN478nWgTMM:&amp;tbnh=124&amp;tbnw=150&amp;ei=9MxISeHAMpTcwgGOuplM&amp;prev=/images?q=hamburger&amp;um=1&amp;hl=en&amp;rlz=1T4GGIH_en-GBGB261GB261&amp;sa=N" TargetMode="External"/><Relationship Id="rId7" Type="http://schemas.openxmlformats.org/officeDocument/2006/relationships/hyperlink" Target="http://images.google.co.uk/imgres?imgurl=http://www.supercoolgifts.co.uk/acatalog/Light_up_footballs.jpg&amp;imgrefurl=http://www.supercoolgifts.co.uk/acatalog/Colour_changing_led_football____6_99.html&amp;usg=__90QFrUyNu7Ce-ENeC-YluWkXWUw=&amp;h=450&amp;w=450&amp;sz=37&amp;hl=en&amp;start=7&amp;sig2=mW77376870tzbSP-ySTWgg&amp;um=1&amp;tbnid=e0pf3Czcpryv9M:&amp;tbnh=127&amp;tbnw=127&amp;ei=Ts1ISdCxIYW4wQHFwfVU&amp;prev=/images?q=football&amp;um=1&amp;hl=en&amp;rlz=1T4GGIH_en-GBGB261GB26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http://images.google.co.uk/imgres?imgurl=http://www.oxgangs.ik.org/img/gymnastics_pic.gif&amp;imgrefurl=http://www.oxgangs.ik.org/gallery/1136862820.ikml&amp;usg=__3fTH-BkDwl79vGQ3MwDWx2vdGec=&amp;h=379&amp;w=490&amp;sz=6&amp;hl=en&amp;start=13&amp;sig2=w5pft-w1NSIiLBIpw8xIRA&amp;um=1&amp;tbnid=GpDLCankYSgYVM:&amp;tbnh=101&amp;tbnw=130&amp;ei=H81IScnvJI6WwQHe1u1Q&amp;prev=/images?q=gymnastics&amp;um=1&amp;hl=en&amp;rlz=1T4GGIH_en-GBGB261GB261" TargetMode="Externa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watch an advert warning about health risks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</a:t>
            </a:r>
            <a:r>
              <a:rPr lang="en-GB" sz="2800" dirty="0" smtClean="0">
                <a:latin typeface="Comic Sans MS" pitchFamily="66" charset="0"/>
              </a:rPr>
              <a:t>To </a:t>
            </a:r>
            <a:r>
              <a:rPr lang="en-GB" sz="2800" dirty="0" smtClean="0">
                <a:latin typeface="Comic Sans MS" pitchFamily="66" charset="0"/>
              </a:rPr>
              <a:t>recreate 2 posters </a:t>
            </a:r>
            <a:r>
              <a:rPr lang="en-GB" sz="2800" dirty="0" smtClean="0">
                <a:latin typeface="Comic Sans MS" pitchFamily="66" charset="0"/>
              </a:rPr>
              <a:t>without seeing them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find key </a:t>
            </a:r>
            <a:r>
              <a:rPr lang="en-GB" sz="2800" dirty="0" err="1" smtClean="0">
                <a:latin typeface="Comic Sans MS" pitchFamily="66" charset="0"/>
              </a:rPr>
              <a:t>vocab</a:t>
            </a:r>
            <a:r>
              <a:rPr lang="en-GB" sz="2800" dirty="0" smtClean="0">
                <a:latin typeface="Comic Sans MS" pitchFamily="66" charset="0"/>
              </a:rPr>
              <a:t> from the posters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643866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Tarea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In pairs, 1 person is to stay seated, the other is to go out of the room.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Outside is a poster. Without writing anything down, you will need to tell your partner how to recreate that poster AS WELL AS YOU CAN.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The best poster created in 10 minutes will receive un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premio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979613" y="692150"/>
            <a:ext cx="5472112" cy="77787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000"/>
              <a:t>Para estar en forma…</a:t>
            </a:r>
            <a:endParaRPr lang="en-US" sz="400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 rot="-882818">
            <a:off x="331788" y="2114550"/>
            <a:ext cx="49069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500"/>
              <a:t>Es importante de practicar muchos deportes- </a:t>
            </a:r>
            <a:r>
              <a:rPr lang="en-GB" sz="2500">
                <a:cs typeface="Arial" pitchFamily="34" charset="0"/>
              </a:rPr>
              <a:t>¡</a:t>
            </a:r>
            <a:r>
              <a:rPr lang="en-GB" sz="2500"/>
              <a:t>A MENUDO!</a:t>
            </a:r>
            <a:endParaRPr lang="en-US" sz="250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 rot="1483941">
            <a:off x="4716463" y="4221163"/>
            <a:ext cx="41751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/>
              <a:t>&lt;&lt;Personalmente me encanta practicar la gimnasia dos veces por semana&gt;&gt;</a:t>
            </a:r>
            <a:endParaRPr lang="en-US" sz="200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43213" y="5876925"/>
            <a:ext cx="4175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&lt;&lt;Tengo que jugar al f</a:t>
            </a:r>
            <a:r>
              <a:rPr lang="en-GB" sz="2000">
                <a:cs typeface="Arial" pitchFamily="34" charset="0"/>
              </a:rPr>
              <a:t>útbol cada día- es muy divertido&gt;&gt;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 rot="544805">
            <a:off x="925513" y="4479925"/>
            <a:ext cx="4508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cs typeface="Arial" pitchFamily="34" charset="0"/>
              </a:rPr>
              <a:t>&lt;&lt;¿Hamburguesas? No</a:t>
            </a:r>
            <a:r>
              <a:rPr lang="es-ES" sz="2000" dirty="0" smtClean="0">
                <a:cs typeface="Arial" pitchFamily="34" charset="0"/>
              </a:rPr>
              <a:t>, las como </a:t>
            </a:r>
            <a:r>
              <a:rPr lang="es-ES" sz="2000" dirty="0">
                <a:cs typeface="Arial" pitchFamily="34" charset="0"/>
              </a:rPr>
              <a:t>casi nunca- no son buenas para la salud&gt;&gt;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 rot="-943921">
            <a:off x="4572000" y="2133600"/>
            <a:ext cx="4175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cs typeface="Arial" pitchFamily="34" charset="0"/>
              </a:rPr>
              <a:t>&lt;&lt;¿Drogas? Les probé una vez, pero son horribles, ¡urgh!&gt;&gt;</a:t>
            </a:r>
          </a:p>
        </p:txBody>
      </p:sp>
      <p:pic>
        <p:nvPicPr>
          <p:cNvPr id="2059" name="Picture 11" descr="foodi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5300663"/>
            <a:ext cx="1428750" cy="1181100"/>
          </a:xfrm>
          <a:prstGeom prst="rect">
            <a:avLst/>
          </a:prstGeom>
          <a:noFill/>
        </p:spPr>
      </p:pic>
      <p:pic>
        <p:nvPicPr>
          <p:cNvPr id="2061" name="Picture 13" descr="gymnastics_pic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2997200"/>
            <a:ext cx="1655763" cy="1285875"/>
          </a:xfrm>
          <a:prstGeom prst="rect">
            <a:avLst/>
          </a:prstGeom>
          <a:noFill/>
        </p:spPr>
      </p:pic>
      <p:pic>
        <p:nvPicPr>
          <p:cNvPr id="2063" name="Picture 15" descr="Light_up_footballs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87675" y="3068638"/>
            <a:ext cx="1209675" cy="120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778674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ESCRIBE EL INGLÉS Y EL ESPAÑOL</a:t>
            </a:r>
          </a:p>
          <a:p>
            <a:endParaRPr lang="en-GB" dirty="0" smtClean="0"/>
          </a:p>
          <a:p>
            <a:pPr algn="ctr"/>
            <a:r>
              <a:rPr lang="en-GB" sz="2000" b="1" u="sng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GB" sz="20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u="sng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GB" sz="20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u="sng" dirty="0" err="1" smtClean="0">
                <a:latin typeface="Arial" pitchFamily="34" charset="0"/>
                <a:cs typeface="Arial" pitchFamily="34" charset="0"/>
              </a:rPr>
              <a:t>sana</a:t>
            </a:r>
            <a:endParaRPr lang="en-GB" sz="2000" b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b="1" dirty="0" smtClean="0">
                <a:latin typeface="Arial" pitchFamily="34" charset="0"/>
                <a:cs typeface="Arial" pitchFamily="34" charset="0"/>
              </a:rPr>
              <a:t>(a healthy life)</a:t>
            </a:r>
          </a:p>
          <a:p>
            <a:pPr algn="ctr"/>
            <a:endParaRPr lang="en-GB" sz="2000" b="1" dirty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Cómo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se dice en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español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...?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To do lots of sports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I tried them once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I almost never eat them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Twice a week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They’re not good for the health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Every time that someone smokes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Space without smoke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Smokes a packet a day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2066" y="2357430"/>
            <a:ext cx="385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Hacer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muchos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deportes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probé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vez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como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c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asi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nunca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Dos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veces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semana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No son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buenas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salud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Cada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vez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alguien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fuma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Espacio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sin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humo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Fuma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paquete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día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256</Words>
  <Application>Microsoft Office PowerPoint</Application>
  <PresentationFormat>On-screen Show (4:3)</PresentationFormat>
  <Paragraphs>43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5</cp:revision>
  <dcterms:created xsi:type="dcterms:W3CDTF">2009-01-11T16:33:19Z</dcterms:created>
  <dcterms:modified xsi:type="dcterms:W3CDTF">2009-01-11T17:14:00Z</dcterms:modified>
</cp:coreProperties>
</file>